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5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758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435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6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6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31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71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3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94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9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a new minimum distance between wind turbines and settlements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7544"/>
            <a:ext cx="7766936" cy="1096899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>
            <a:noAutofit/>
          </a:bodyPr>
          <a:lstStyle/>
          <a:p>
            <a:r>
              <a:rPr lang="de-DE" sz="1200" dirty="0"/>
              <a:t>Bergmann, M. &amp; Höfle, B. (2013): GIS-gestützte Standortplanung von Windenergieanlagen mit freien und amtlichen Geodaten. In: Strobl, J., Blaschke, T., </a:t>
            </a:r>
            <a:r>
              <a:rPr lang="de-DE" sz="1200" dirty="0" err="1"/>
              <a:t>Griesebner</a:t>
            </a:r>
            <a:r>
              <a:rPr lang="de-DE" sz="1200" dirty="0"/>
              <a:t>, G. &amp; Zagel, B. (Hrsg.) (2013): Angewandte Geoinformatik 2013. Berlin/Offenbach (Herbert Wichmann Verlag / VDE Verlag GMBH).</a:t>
            </a:r>
          </a:p>
          <a:p>
            <a:r>
              <a:rPr lang="de-DE" sz="1200" dirty="0" err="1"/>
              <a:t>Dolinski</a:t>
            </a:r>
            <a:r>
              <a:rPr lang="de-DE" sz="1200" dirty="0"/>
              <a:t>, J., Schönewolf, J. L. &amp; Dall, K. E. (2012): GIS-Modul: Digitale Kartengrundlage zur Eignung von Windenergiestandorten. In: Bachmann, E. M., </a:t>
            </a:r>
            <a:r>
              <a:rPr lang="de-DE" sz="1200" dirty="0" err="1"/>
              <a:t>Buning</a:t>
            </a:r>
            <a:r>
              <a:rPr lang="de-DE" sz="1200" dirty="0"/>
              <a:t>, M., </a:t>
            </a:r>
            <a:r>
              <a:rPr lang="de-DE" sz="1200" dirty="0" err="1"/>
              <a:t>Cislaghi</a:t>
            </a:r>
            <a:r>
              <a:rPr lang="de-DE" sz="1200" dirty="0"/>
              <a:t>, L., Dall, K. E., Diehl, I., Dietrich, F., </a:t>
            </a:r>
            <a:r>
              <a:rPr lang="de-DE" sz="1200" dirty="0" err="1"/>
              <a:t>Dolinski</a:t>
            </a:r>
            <a:r>
              <a:rPr lang="de-DE" sz="1200" dirty="0"/>
              <a:t>, J., Fischer, K., Geier, M., </a:t>
            </a:r>
            <a:r>
              <a:rPr lang="de-DE" sz="1200" dirty="0" err="1"/>
              <a:t>Gohn</a:t>
            </a:r>
            <a:r>
              <a:rPr lang="de-DE" sz="1200" dirty="0"/>
              <a:t>, C., Grün, W., Ilgner, F., Kiehl, S., Keller, M., </a:t>
            </a:r>
            <a:r>
              <a:rPr lang="de-DE" sz="1200" dirty="0" err="1"/>
              <a:t>Leba</a:t>
            </a:r>
            <a:r>
              <a:rPr lang="de-DE" sz="1200" dirty="0"/>
              <a:t>, M., </a:t>
            </a:r>
            <a:r>
              <a:rPr lang="de-DE" sz="1200" dirty="0" err="1"/>
              <a:t>Mathdorff</a:t>
            </a:r>
            <a:r>
              <a:rPr lang="de-DE" sz="1200" dirty="0"/>
              <a:t>, S., Richardt, L. K., Schnorr, M., Schuster, C., Schönewolf, J. L., Seif, J. V., </a:t>
            </a:r>
            <a:r>
              <a:rPr lang="de-DE" sz="1200" dirty="0" err="1"/>
              <a:t>Weigang</a:t>
            </a:r>
            <a:r>
              <a:rPr lang="de-DE" sz="1200" dirty="0"/>
              <a:t>, A., Prof. Dr. Diller, D., Dipl. Ing. Prof. </a:t>
            </a:r>
            <a:r>
              <a:rPr lang="de-DE" sz="1200" dirty="0" err="1"/>
              <a:t>Luterbacher</a:t>
            </a:r>
            <a:r>
              <a:rPr lang="de-DE" sz="1200" dirty="0"/>
              <a:t>, J., </a:t>
            </a:r>
            <a:r>
              <a:rPr lang="de-DE" sz="1200" dirty="0" err="1"/>
              <a:t>Ph.D</a:t>
            </a:r>
            <a:r>
              <a:rPr lang="de-DE" sz="1200" dirty="0"/>
              <a:t>. Dr. Erb, W.-D., Dipl. Geogr. Hoffmann, A. (2012): Projektbericht Regionalplanung und Klimawandel. Gießen: Institut für Geo-graphie Gießen Klimatologie und Kommunale und Regionale Planung. </a:t>
            </a:r>
          </a:p>
          <a:p>
            <a:r>
              <a:rPr lang="de-DE" sz="1200" dirty="0"/>
              <a:t>Gesellschaft für Landmanagement und Umwelt mbh (2013): Standortanalyse für Windkraftanlagen zur Ausweisung von Konzentrationszonen für die Stadt Neustadt an der Aisch Westmittelfranken Bay-</a:t>
            </a:r>
            <a:r>
              <a:rPr lang="de-DE" sz="1200" dirty="0" err="1"/>
              <a:t>ern</a:t>
            </a:r>
            <a:r>
              <a:rPr lang="de-DE" sz="1200" dirty="0"/>
              <a:t>. Erläuterungsbericht. Weikersheim (</a:t>
            </a:r>
            <a:r>
              <a:rPr lang="de-DE" sz="1200" dirty="0" err="1"/>
              <a:t>Klärle</a:t>
            </a:r>
            <a:r>
              <a:rPr lang="de-DE" sz="1200" dirty="0"/>
              <a:t>). </a:t>
            </a:r>
          </a:p>
          <a:p>
            <a:r>
              <a:rPr lang="de-DE" sz="1200" dirty="0"/>
              <a:t>WINDENERGIEERLASS BADEN-WÜRTTEMBERG (2012): Gemeinsame Verwaltungsvorschrift des Ministeriums für Umwelt, Klima und Energiewirtschaft, des Ministerium für Ländlichen Raum und Verbraucherschutz, des Ministeriums für Verkehr und Infrastruktur und das Ministerium für </a:t>
            </a:r>
            <a:r>
              <a:rPr lang="de-DE" sz="1200" dirty="0" err="1"/>
              <a:t>Finan-zen</a:t>
            </a:r>
            <a:r>
              <a:rPr lang="de-DE" sz="1200" dirty="0"/>
              <a:t> und Wirtschaft. http://gewerbeaufsicht.baden-wuerttemberg.de/servlet/is/37557/Windener-gieerlass_-_Ausser_Kraft_seit_09-Mai-2019.pdf (26.11.2019). </a:t>
            </a:r>
          </a:p>
          <a:p>
            <a:r>
              <a:rPr lang="de-DE" sz="1200" dirty="0" err="1"/>
              <a:t>Lechleitner</a:t>
            </a:r>
            <a:r>
              <a:rPr lang="de-DE" sz="1200" dirty="0"/>
              <a:t>, M., &amp; Bohm, R. (2016). Kann durch Landesrecht ein Mindestabstand zwischen Windkraft-anlagen und Wohngebäuden festgesetzt werden? (Wahlperiode Brandenburg, 6/21). Potsdam: Landtag Brandenburg, Parlamentarischer Beratungsdienst. </a:t>
            </a:r>
          </a:p>
          <a:p>
            <a:r>
              <a:rPr lang="de-DE" sz="1200" dirty="0" err="1"/>
              <a:t>Taeger</a:t>
            </a:r>
            <a:r>
              <a:rPr lang="de-DE" sz="1200" dirty="0"/>
              <a:t>, S., &amp; Ulferts, L. (2017). Von Windparks umzingelt - oder nicht?‒ ein GIS-gestützter Ansatz zur Ermittlung der optisch bedrängenden Wirkung von Windenergieanlagen im Zuge der Regional-planung. AGIT Journal, 3, 130-141. </a:t>
            </a:r>
          </a:p>
          <a:p>
            <a:r>
              <a:rPr lang="de-DE" sz="1200" dirty="0" err="1"/>
              <a:t>Wieduwilt</a:t>
            </a:r>
            <a:r>
              <a:rPr lang="de-DE" sz="1200" dirty="0"/>
              <a:t>, P. D. (2018): Ein GIS-gestütztes Bewertungsverfahren zur Beurteilung des </a:t>
            </a:r>
            <a:r>
              <a:rPr lang="de-DE" sz="1200" dirty="0" err="1"/>
              <a:t>Beeinträchti-gungspotenzials</a:t>
            </a:r>
            <a:r>
              <a:rPr lang="de-DE" sz="1200" dirty="0"/>
              <a:t> von Windenergieanlagen auf landschaftsprägende Denkmäler und historische Kulturlandschaften. Freiberg: Technische Universität Bergakademie Freiberg Fakultät für Wirt-</a:t>
            </a:r>
            <a:r>
              <a:rPr lang="de-DE" sz="1200" dirty="0" err="1"/>
              <a:t>schaftswissenschaften</a:t>
            </a:r>
            <a:r>
              <a:rPr lang="de-DE" sz="1200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Research Questions:</a:t>
            </a:r>
          </a:p>
          <a:p>
            <a:pPr lvl="1"/>
            <a:r>
              <a:rPr lang="en-US" dirty="0"/>
              <a:t>How big will the area affected by these new requirements be? Do the new requirements have an significant </a:t>
            </a:r>
            <a:r>
              <a:rPr lang="en-US"/>
              <a:t>impact at all?</a:t>
            </a:r>
            <a:endParaRPr lang="en-US" dirty="0"/>
          </a:p>
          <a:p>
            <a:pPr lvl="1"/>
            <a:r>
              <a:rPr lang="en-US" dirty="0"/>
              <a:t>Will the new minimum distance have an impact in impeding the goals for 2020 for Baden-Württemberg?</a:t>
            </a:r>
          </a:p>
          <a:p>
            <a:pPr lvl="1"/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5" y="1398590"/>
            <a:ext cx="7374376" cy="52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734858C1-E077-434C-ADAF-B931EB984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72" b="26807"/>
          <a:stretch/>
        </p:blipFill>
        <p:spPr>
          <a:xfrm>
            <a:off x="593045" y="894626"/>
            <a:ext cx="8765246" cy="48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677334" y="1171575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69485"/>
              </p:ext>
            </p:extLst>
          </p:nvPr>
        </p:nvGraphicFramePr>
        <p:xfrm>
          <a:off x="677334" y="1668567"/>
          <a:ext cx="8218310" cy="401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9169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" name="Inhaltsplatzhalter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0F9FB4A-A38E-46B9-9D95-180EC859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64890"/>
            <a:ext cx="8280054" cy="5854187"/>
          </a:xfrm>
        </p:spPr>
      </p:pic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Ganym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903</Words>
  <Application>Microsoft Office PowerPoint</Application>
  <PresentationFormat>Breitbild</PresentationFormat>
  <Paragraphs>99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Facette</vt:lpstr>
      <vt:lpstr>Impact of a new minimum distance between wind turbines and settlements </vt:lpstr>
      <vt:lpstr>Importance of the topic</vt:lpstr>
      <vt:lpstr>Region</vt:lpstr>
      <vt:lpstr>Important 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Problems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Francois Weinmann</cp:lastModifiedBy>
  <cp:revision>28</cp:revision>
  <dcterms:created xsi:type="dcterms:W3CDTF">2020-01-18T14:06:43Z</dcterms:created>
  <dcterms:modified xsi:type="dcterms:W3CDTF">2020-02-04T13:30:01Z</dcterms:modified>
</cp:coreProperties>
</file>